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D978-1F35-47A7-A10B-79EA257DDFCB}" type="datetimeFigureOut">
              <a:rPr lang="es-ES" smtClean="0"/>
              <a:t>06/02/2022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8F95-0E7F-4300-8EB7-542CAA4939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6112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D978-1F35-47A7-A10B-79EA257DDFCB}" type="datetimeFigureOut">
              <a:rPr lang="es-ES" smtClean="0"/>
              <a:t>06/02/2022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8F95-0E7F-4300-8EB7-542CAA4939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594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D978-1F35-47A7-A10B-79EA257DDFCB}" type="datetimeFigureOut">
              <a:rPr lang="es-ES" smtClean="0"/>
              <a:t>06/02/2022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8F95-0E7F-4300-8EB7-542CAA4939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3604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D978-1F35-47A7-A10B-79EA257DDFCB}" type="datetimeFigureOut">
              <a:rPr lang="es-ES" smtClean="0"/>
              <a:t>06/02/2022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8F95-0E7F-4300-8EB7-542CAA4939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172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D978-1F35-47A7-A10B-79EA257DDFCB}" type="datetimeFigureOut">
              <a:rPr lang="es-ES" smtClean="0"/>
              <a:t>06/02/2022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8F95-0E7F-4300-8EB7-542CAA4939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4845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D978-1F35-47A7-A10B-79EA257DDFCB}" type="datetimeFigureOut">
              <a:rPr lang="es-ES" smtClean="0"/>
              <a:t>06/02/2022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8F95-0E7F-4300-8EB7-542CAA4939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3172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D978-1F35-47A7-A10B-79EA257DDFCB}" type="datetimeFigureOut">
              <a:rPr lang="es-ES" smtClean="0"/>
              <a:t>06/02/2022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8F95-0E7F-4300-8EB7-542CAA4939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5519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D978-1F35-47A7-A10B-79EA257DDFCB}" type="datetimeFigureOut">
              <a:rPr lang="es-ES" smtClean="0"/>
              <a:t>06/02/2022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8F95-0E7F-4300-8EB7-542CAA4939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695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D978-1F35-47A7-A10B-79EA257DDFCB}" type="datetimeFigureOut">
              <a:rPr lang="es-ES" smtClean="0"/>
              <a:t>06/02/2022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8F95-0E7F-4300-8EB7-542CAA4939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846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D978-1F35-47A7-A10B-79EA257DDFCB}" type="datetimeFigureOut">
              <a:rPr lang="es-ES" smtClean="0"/>
              <a:t>06/02/2022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8F95-0E7F-4300-8EB7-542CAA4939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6492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D978-1F35-47A7-A10B-79EA257DDFCB}" type="datetimeFigureOut">
              <a:rPr lang="es-ES" smtClean="0"/>
              <a:t>06/02/2022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8F95-0E7F-4300-8EB7-542CAA4939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2976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6D978-1F35-47A7-A10B-79EA257DDFCB}" type="datetimeFigureOut">
              <a:rPr lang="es-ES" smtClean="0"/>
              <a:t>06/02/2022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E8F95-0E7F-4300-8EB7-542CAA4939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4555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2743313"/>
            <a:ext cx="1584176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dirty="0" smtClean="0"/>
              <a:t>Lectura inicial de la Presentació del Cas </a:t>
            </a:r>
            <a:r>
              <a:rPr lang="ca-ES" b="1" dirty="0" smtClean="0"/>
              <a:t>(5 min)</a:t>
            </a:r>
            <a:endParaRPr lang="es-ES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2699792" y="2743313"/>
            <a:ext cx="1630175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dirty="0" smtClean="0"/>
              <a:t>Lectura dels Conceptes per a la Resolució del Cas </a:t>
            </a:r>
            <a:r>
              <a:rPr lang="ca-ES" b="1" dirty="0" smtClean="0"/>
              <a:t>(5 min</a:t>
            </a:r>
            <a:r>
              <a:rPr lang="ca-ES" dirty="0" smtClean="0"/>
              <a:t>)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4958049" y="2717353"/>
            <a:ext cx="1630175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dirty="0" smtClean="0"/>
              <a:t>Anàlisi individual del Cas i respostes inicials </a:t>
            </a:r>
            <a:r>
              <a:rPr lang="ca-ES" b="1" dirty="0" smtClean="0"/>
              <a:t>(5 min)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2698915" y="4581128"/>
            <a:ext cx="1630175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dirty="0" smtClean="0"/>
              <a:t>Respondre les preguntes comprensió lectora </a:t>
            </a:r>
            <a:r>
              <a:rPr lang="ca-ES" b="1" dirty="0" smtClean="0"/>
              <a:t>(5 min)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7236296" y="2717354"/>
            <a:ext cx="1800200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dirty="0" smtClean="0"/>
              <a:t>Posta en comú i redacció de la justificació</a:t>
            </a:r>
          </a:p>
          <a:p>
            <a:pPr algn="ctr"/>
            <a:r>
              <a:rPr lang="ca-ES" dirty="0" smtClean="0"/>
              <a:t> </a:t>
            </a:r>
            <a:r>
              <a:rPr lang="ca-ES" b="1" dirty="0" smtClean="0"/>
              <a:t>(10 min)</a:t>
            </a:r>
            <a:endParaRPr lang="es-ES" dirty="0"/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2195736" y="3343477"/>
            <a:ext cx="432048" cy="1"/>
          </a:xfrm>
          <a:prstGeom prst="straightConnector1">
            <a:avLst/>
          </a:prstGeom>
          <a:ln w="1270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flipV="1">
            <a:off x="4370399" y="3373484"/>
            <a:ext cx="432048" cy="1"/>
          </a:xfrm>
          <a:prstGeom prst="straightConnector1">
            <a:avLst/>
          </a:prstGeom>
          <a:ln w="1270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 flipV="1">
            <a:off x="6732240" y="3329240"/>
            <a:ext cx="432048" cy="1"/>
          </a:xfrm>
          <a:prstGeom prst="straightConnector1">
            <a:avLst/>
          </a:prstGeom>
          <a:ln w="1270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3514002" y="4077074"/>
            <a:ext cx="877" cy="360038"/>
          </a:xfrm>
          <a:prstGeom prst="straightConnector1">
            <a:avLst/>
          </a:prstGeom>
          <a:ln w="1270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628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188640"/>
            <a:ext cx="9837578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4 Image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8750" y="491819"/>
            <a:ext cx="1080120" cy="1217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43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Carriazo Baño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71216"/>
            <a:ext cx="9684568" cy="326995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383" y="1340768"/>
            <a:ext cx="1080120" cy="1217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15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517" y="1657860"/>
            <a:ext cx="1080120" cy="1217564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949550"/>
            <a:ext cx="2657475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950781"/>
            <a:ext cx="2657475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2 Conector recto de flecha"/>
          <p:cNvCxnSpPr/>
          <p:nvPr/>
        </p:nvCxnSpPr>
        <p:spPr>
          <a:xfrm>
            <a:off x="3773091" y="3140968"/>
            <a:ext cx="137497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Rectángulo"/>
          <p:cNvSpPr/>
          <p:nvPr/>
        </p:nvSpPr>
        <p:spPr>
          <a:xfrm>
            <a:off x="6804248" y="1268760"/>
            <a:ext cx="1433339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241058" y="2820556"/>
            <a:ext cx="1219200" cy="122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740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1339850"/>
            <a:ext cx="7840663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4932040" y="1368441"/>
            <a:ext cx="316835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a-ES" sz="3200" b="1" dirty="0" smtClean="0">
                <a:solidFill>
                  <a:schemeClr val="bg1">
                    <a:lumMod val="50000"/>
                  </a:schemeClr>
                </a:solidFill>
                <a:latin typeface="Garamond" pitchFamily="18" charset="0"/>
              </a:rPr>
              <a:t>Pacient</a:t>
            </a:r>
            <a:endParaRPr lang="es-ES" sz="3200" b="1" dirty="0">
              <a:solidFill>
                <a:schemeClr val="bg1">
                  <a:lumMod val="50000"/>
                </a:schemeClr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5937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58</Words>
  <Application>Microsoft Office PowerPoint</Application>
  <PresentationFormat>Presentación en pantalla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jORDI dOMÈNECH</dc:creator>
  <cp:lastModifiedBy>jORDI dOMÈNECH</cp:lastModifiedBy>
  <cp:revision>4</cp:revision>
  <dcterms:created xsi:type="dcterms:W3CDTF">2022-02-06T18:56:27Z</dcterms:created>
  <dcterms:modified xsi:type="dcterms:W3CDTF">2022-02-06T19:53:42Z</dcterms:modified>
</cp:coreProperties>
</file>